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8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0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5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5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D240-1B05-4C53-8804-8AC005F238AC}" type="datetimeFigureOut">
              <a:rPr kumimoji="1" lang="ja-JP" altLang="en-US" smtClean="0"/>
              <a:t>2017/1/29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9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34284" y="4524899"/>
            <a:ext cx="8149106" cy="153663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3200" dirty="0" smtClean="0"/>
              <a:t>演題発表に関連し、開示すべき利益相反関係にある企業などはありません。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685799" y="845957"/>
            <a:ext cx="7772400" cy="31851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953037"/>
            <a:ext cx="7772400" cy="1766281"/>
          </a:xfrm>
          <a:noFill/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5000" dirty="0" smtClean="0">
                <a:solidFill>
                  <a:schemeClr val="bg1"/>
                </a:solidFill>
              </a:rPr>
              <a:t>日本産業精神保健学会</a:t>
            </a:r>
            <a:r>
              <a:rPr kumimoji="1" lang="en-US" altLang="ja-JP" sz="5000" smtClean="0">
                <a:solidFill>
                  <a:schemeClr val="bg1"/>
                </a:solidFill>
              </a:rPr>
              <a:t/>
            </a:r>
            <a:br>
              <a:rPr kumimoji="1" lang="en-US" altLang="ja-JP" sz="5000" smtClean="0">
                <a:solidFill>
                  <a:schemeClr val="bg1"/>
                </a:solidFill>
              </a:rPr>
            </a:br>
            <a:r>
              <a:rPr lang="ja-JP" altLang="en-US" sz="5000" smtClean="0">
                <a:solidFill>
                  <a:schemeClr val="bg1"/>
                </a:solidFill>
              </a:rPr>
              <a:t>利益相</a:t>
            </a:r>
            <a:r>
              <a:rPr lang="ja-JP" altLang="en-US" sz="5000" dirty="0" smtClean="0">
                <a:solidFill>
                  <a:schemeClr val="bg1"/>
                </a:solidFill>
              </a:rPr>
              <a:t>反　開示</a:t>
            </a:r>
            <a:endParaRPr kumimoji="1" lang="ja-JP" altLang="en-US" sz="5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90692" y="313809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i="1" dirty="0" smtClean="0">
                <a:solidFill>
                  <a:srgbClr val="FFFF00"/>
                </a:solidFill>
              </a:rPr>
              <a:t>筆頭発表者名</a:t>
            </a:r>
            <a:endParaRPr kumimoji="1" lang="ja-JP" altLang="en-US" sz="3600" i="1" dirty="0">
              <a:solidFill>
                <a:srgbClr val="FFFF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0608" y="523170"/>
            <a:ext cx="8422782" cy="60321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2021" y="92283"/>
            <a:ext cx="9412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>
                <a:solidFill>
                  <a:schemeClr val="bg1"/>
                </a:solidFill>
              </a:rPr>
              <a:t>様式１</a:t>
            </a:r>
            <a:endParaRPr kumimoji="1" lang="ja-JP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日本産業精神保健学会 利益相反　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日本ストレス学会学術総会 利益相反　開示</dc:title>
  <dc:creator>Microsoft アカウント</dc:creator>
  <cp:lastModifiedBy>toshi</cp:lastModifiedBy>
  <cp:revision>4</cp:revision>
  <dcterms:created xsi:type="dcterms:W3CDTF">2015-06-10T01:13:46Z</dcterms:created>
  <dcterms:modified xsi:type="dcterms:W3CDTF">2017-01-29T10:09:02Z</dcterms:modified>
</cp:coreProperties>
</file>